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70" r:id="rId6"/>
    <p:sldId id="271" r:id="rId7"/>
    <p:sldId id="272" r:id="rId8"/>
    <p:sldId id="259" r:id="rId9"/>
    <p:sldId id="274" r:id="rId10"/>
    <p:sldId id="275" r:id="rId11"/>
    <p:sldId id="276" r:id="rId12"/>
    <p:sldId id="277" r:id="rId13"/>
    <p:sldId id="278" r:id="rId14"/>
    <p:sldId id="27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5" autoAdjust="0"/>
  </p:normalViewPr>
  <p:slideViewPr>
    <p:cSldViewPr snapToGrid="0">
      <p:cViewPr varScale="1">
        <p:scale>
          <a:sx n="89" d="100"/>
          <a:sy n="89" d="100"/>
        </p:scale>
        <p:origin x="96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Arden Medical centre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Patient Satisfaction 2016</a:t>
            </a:r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7779" y="4521414"/>
            <a:ext cx="5335215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930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I was given enough time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296847" cy="55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51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I felt listened to 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296847" cy="55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731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>
            <a:normAutofit fontScale="90000"/>
          </a:bodyPr>
          <a:lstStyle/>
          <a:p>
            <a:r>
              <a:rPr lang="en-GB" dirty="0"/>
              <a:t>My treatment and tests were explained to me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224403" cy="554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402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Involved in decisions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200256" cy="552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62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>
            <a:normAutofit fontScale="90000"/>
          </a:bodyPr>
          <a:lstStyle/>
          <a:p>
            <a:r>
              <a:rPr lang="en-GB" dirty="0"/>
              <a:t>Overall my experience at </a:t>
            </a:r>
            <a:r>
              <a:rPr lang="en-GB" dirty="0" err="1"/>
              <a:t>amc</a:t>
            </a:r>
            <a:r>
              <a:rPr lang="en-GB" dirty="0"/>
              <a:t> has been positive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272698" cy="557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56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Text messaging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8" y="899887"/>
            <a:ext cx="9488467" cy="5602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86400" y="38753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44%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51564" y="4336473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56%</a:t>
            </a:r>
          </a:p>
        </p:txBody>
      </p:sp>
    </p:spTree>
    <p:extLst>
      <p:ext uri="{BB962C8B-B14F-4D97-AF65-F5344CB8AC3E}">
        <p14:creationId xmlns:p14="http://schemas.microsoft.com/office/powerpoint/2010/main" val="1940834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Text messaging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8" y="899887"/>
            <a:ext cx="9504109" cy="56117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37216" y="4521139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71%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6037" y="3336429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29%</a:t>
            </a:r>
          </a:p>
        </p:txBody>
      </p:sp>
    </p:spTree>
    <p:extLst>
      <p:ext uri="{BB962C8B-B14F-4D97-AF65-F5344CB8AC3E}">
        <p14:creationId xmlns:p14="http://schemas.microsoft.com/office/powerpoint/2010/main" val="901381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603275" cy="56703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Text messaging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37216" y="4521139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67%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6037" y="3336429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33%</a:t>
            </a:r>
          </a:p>
        </p:txBody>
      </p:sp>
    </p:spTree>
    <p:extLst>
      <p:ext uri="{BB962C8B-B14F-4D97-AF65-F5344CB8AC3E}">
        <p14:creationId xmlns:p14="http://schemas.microsoft.com/office/powerpoint/2010/main" val="895715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Verbatim comments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579" y="899887"/>
            <a:ext cx="11036163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 have been with the surgery since 1990 &amp; have been &amp; still are delighted at all times. </a:t>
            </a:r>
          </a:p>
          <a:p>
            <a:r>
              <a:rPr lang="en-GB" sz="2400" dirty="0"/>
              <a:t>Thank you so much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 think antibiotics should be carefully monitored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 work in Birmingham so find it hard sometimes to pre-book late appointments. </a:t>
            </a:r>
          </a:p>
          <a:p>
            <a:r>
              <a:rPr lang="en-GB" sz="2400" dirty="0"/>
              <a:t>Often am told to call on day.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Excellent service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Very helpful and friendly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Had no problems with appointments, always helpful.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Don't change anything!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Very good service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 moved from another surgery - to receive better service and we have!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 do not use a computer or smart phone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Should open Wed pm - why do you close!	</a:t>
            </a:r>
          </a:p>
          <a:p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451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Verbatim comments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579" y="899887"/>
            <a:ext cx="1112157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Improve, review your letter, they cost money to send and are sent unnecessarily. </a:t>
            </a:r>
          </a:p>
          <a:p>
            <a:r>
              <a:rPr lang="en-GB" sz="2400" dirty="0"/>
              <a:t>I have been to my appointment, but still get letters to go! Waste of money to send. 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Brilliant service - thank you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Brilliant service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Thanks for the service you all provide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 find my experience here (compared to others I hear about from other GP practices</a:t>
            </a:r>
          </a:p>
          <a:p>
            <a:r>
              <a:rPr lang="en-GB" sz="2400" dirty="0"/>
              <a:t>extremely positive. Thank you!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 find the whole experience very helpful. The best surgery and doctors!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We really appreciate all support given to us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Great surgery staff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Great service</a:t>
            </a: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0096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Surgery Visits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659768" cy="57036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09454" y="4017818"/>
            <a:ext cx="69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44%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10545" y="4682836"/>
            <a:ext cx="69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700519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Verbatim comments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5579" y="899887"/>
            <a:ext cx="1172628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 am extremely impressed with all aspects of Arden Medical Centre	</a:t>
            </a:r>
          </a:p>
          <a:p>
            <a:r>
              <a:rPr lang="en-GB" sz="2400" dirty="0"/>
              <a:t>Waiting time at surgery can sometimes be horrendous, however having been</a:t>
            </a:r>
          </a:p>
          <a:p>
            <a:r>
              <a:rPr lang="en-GB" sz="2400" dirty="0"/>
              <a:t>the cause of others having to wait, I know it is unavoidable at times. If patients are</a:t>
            </a:r>
          </a:p>
          <a:p>
            <a:r>
              <a:rPr lang="en-GB" sz="2400" dirty="0"/>
              <a:t>made to wait it is usually because someone else is having a terrible time!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Maybe health promotional talks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Very satisfied with everything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Happy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More weekend / evening hours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6 day a week surgery including Weds pm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So far I have had good care from the practice. Can't think of anything more you can do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  feel very lucky to be a patient at this surgery. Press &amp; friends confirm this!</a:t>
            </a:r>
          </a:p>
        </p:txBody>
      </p:sp>
    </p:spTree>
    <p:extLst>
      <p:ext uri="{BB962C8B-B14F-4D97-AF65-F5344CB8AC3E}">
        <p14:creationId xmlns:p14="http://schemas.microsoft.com/office/powerpoint/2010/main" val="3904607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527574" cy="56256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demographics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31180" y="3705761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42%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97382" y="3705761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58%</a:t>
            </a:r>
          </a:p>
        </p:txBody>
      </p:sp>
    </p:spTree>
    <p:extLst>
      <p:ext uri="{BB962C8B-B14F-4D97-AF65-F5344CB8AC3E}">
        <p14:creationId xmlns:p14="http://schemas.microsoft.com/office/powerpoint/2010/main" val="3258278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8694566" cy="56548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demographics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86744" y="4606307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94%</a:t>
            </a:r>
          </a:p>
        </p:txBody>
      </p:sp>
    </p:spTree>
    <p:extLst>
      <p:ext uri="{BB962C8B-B14F-4D97-AF65-F5344CB8AC3E}">
        <p14:creationId xmlns:p14="http://schemas.microsoft.com/office/powerpoint/2010/main" val="989892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58" y="899887"/>
            <a:ext cx="9574502" cy="5653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demographics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05334" y="481749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41%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0962" y="3726543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23%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9797" y="2687452"/>
            <a:ext cx="1094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13%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34344" y="3037859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24%</a:t>
            </a:r>
          </a:p>
        </p:txBody>
      </p:sp>
    </p:spTree>
    <p:extLst>
      <p:ext uri="{BB962C8B-B14F-4D97-AF65-F5344CB8AC3E}">
        <p14:creationId xmlns:p14="http://schemas.microsoft.com/office/powerpoint/2010/main" val="853419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574502" cy="56533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demographics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3952" y="436029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66%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398" y="328505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4205407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Booking appointments</a:t>
            </a:r>
          </a:p>
        </p:txBody>
      </p:sp>
      <p:pic>
        <p:nvPicPr>
          <p:cNvPr id="6" name="Picture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1052580"/>
            <a:ext cx="10418126" cy="55369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60187" y="39769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72%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70290" y="39769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55%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80393" y="39769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66%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90496" y="3976914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58%</a:t>
            </a:r>
          </a:p>
        </p:txBody>
      </p:sp>
    </p:spTree>
    <p:extLst>
      <p:ext uri="{BB962C8B-B14F-4D97-AF65-F5344CB8AC3E}">
        <p14:creationId xmlns:p14="http://schemas.microsoft.com/office/powerpoint/2010/main" val="307377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Booking appointments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8" y="899887"/>
            <a:ext cx="9345141" cy="561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46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Telephone access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441731" cy="567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3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receptionists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347050" cy="561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39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Booking convenience</a:t>
            </a:r>
          </a:p>
        </p:txBody>
      </p:sp>
      <p:pic>
        <p:nvPicPr>
          <p:cNvPr id="3" name="Pictur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320994" cy="560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1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Consultations</a:t>
            </a:r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656594" cy="563154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99309" y="3207827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51%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3039" y="2893577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54479" y="2772288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33%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34903" y="2796593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32%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43037" y="2755028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31%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09606" y="2593182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21%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4439" y="4343900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33%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63039" y="4005346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57%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51639" y="3874228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63%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34903" y="3874228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63%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18167" y="3856967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64%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01431" y="3781268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3389148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579" y="354577"/>
            <a:ext cx="9603275" cy="545310"/>
          </a:xfrm>
        </p:spPr>
        <p:txBody>
          <a:bodyPr/>
          <a:lstStyle/>
          <a:p>
            <a:r>
              <a:rPr lang="en-GB" dirty="0"/>
              <a:t>Waiting Time</a:t>
            </a:r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79" y="899887"/>
            <a:ext cx="9296847" cy="55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94809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139</TotalTime>
  <Words>481</Words>
  <Application>Microsoft Office PowerPoint</Application>
  <PresentationFormat>Widescreen</PresentationFormat>
  <Paragraphs>94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Gill Sans MT</vt:lpstr>
      <vt:lpstr>Gallery</vt:lpstr>
      <vt:lpstr>Arden Medical centre</vt:lpstr>
      <vt:lpstr>Surgery Visits</vt:lpstr>
      <vt:lpstr>Booking appointments</vt:lpstr>
      <vt:lpstr>Booking appointments</vt:lpstr>
      <vt:lpstr>Telephone access</vt:lpstr>
      <vt:lpstr>receptionists</vt:lpstr>
      <vt:lpstr>Booking convenience</vt:lpstr>
      <vt:lpstr>Consultations</vt:lpstr>
      <vt:lpstr>Waiting Time</vt:lpstr>
      <vt:lpstr>I was given enough time</vt:lpstr>
      <vt:lpstr>I felt listened to </vt:lpstr>
      <vt:lpstr>My treatment and tests were explained to me</vt:lpstr>
      <vt:lpstr>Involved in decisions</vt:lpstr>
      <vt:lpstr>Overall my experience at amc has been positive</vt:lpstr>
      <vt:lpstr>Text messaging</vt:lpstr>
      <vt:lpstr>Text messaging</vt:lpstr>
      <vt:lpstr>Text messaging</vt:lpstr>
      <vt:lpstr>Verbatim comments</vt:lpstr>
      <vt:lpstr>Verbatim comments</vt:lpstr>
      <vt:lpstr>Verbatim comments</vt:lpstr>
      <vt:lpstr>demographics</vt:lpstr>
      <vt:lpstr>demographics</vt:lpstr>
      <vt:lpstr>demographics</vt:lpstr>
      <vt:lpstr>demographics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Arden Medical centre</dc:title>
  <dc:creator>Ian Major</dc:creator>
  <cp:lastModifiedBy>Katy Morson</cp:lastModifiedBy>
  <cp:revision>14</cp:revision>
  <dcterms:created xsi:type="dcterms:W3CDTF">2017-02-27T16:15:21Z</dcterms:created>
  <dcterms:modified xsi:type="dcterms:W3CDTF">2022-06-29T10:29:27Z</dcterms:modified>
</cp:coreProperties>
</file>